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69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AD1C-FC6F-4B22-B153-75FB4E830BD4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612B-68FB-4AF2-9A38-F493BF2DB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587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AD1C-FC6F-4B22-B153-75FB4E830BD4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612B-68FB-4AF2-9A38-F493BF2DB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206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AD1C-FC6F-4B22-B153-75FB4E830BD4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612B-68FB-4AF2-9A38-F493BF2DB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63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AD1C-FC6F-4B22-B153-75FB4E830BD4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612B-68FB-4AF2-9A38-F493BF2DB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346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AD1C-FC6F-4B22-B153-75FB4E830BD4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612B-68FB-4AF2-9A38-F493BF2DB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23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AD1C-FC6F-4B22-B153-75FB4E830BD4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612B-68FB-4AF2-9A38-F493BF2DB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906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AD1C-FC6F-4B22-B153-75FB4E830BD4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612B-68FB-4AF2-9A38-F493BF2DB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86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AD1C-FC6F-4B22-B153-75FB4E830BD4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612B-68FB-4AF2-9A38-F493BF2DB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003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AD1C-FC6F-4B22-B153-75FB4E830BD4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612B-68FB-4AF2-9A38-F493BF2DB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61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AD1C-FC6F-4B22-B153-75FB4E830BD4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612B-68FB-4AF2-9A38-F493BF2DB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80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AD1C-FC6F-4B22-B153-75FB4E830BD4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612B-68FB-4AF2-9A38-F493BF2DB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687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9AD1C-FC6F-4B22-B153-75FB4E830BD4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E612B-68FB-4AF2-9A38-F493BF2DBB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8825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Y3x85TgZszc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8636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участники и жюри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60450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</cp:revision>
  <dcterms:created xsi:type="dcterms:W3CDTF">2017-07-05T08:18:58Z</dcterms:created>
  <dcterms:modified xsi:type="dcterms:W3CDTF">2017-07-05T08:19:02Z</dcterms:modified>
</cp:coreProperties>
</file>